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6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6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6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0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2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7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5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9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3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25C1B-AF87-4FB7-AED5-F6937E05B5E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0BA4-3136-4CB6-AB7E-E94A22BB5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3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People who have a license to take your stuff. The confiscators took away my pet dog. (to remember) confiscate.</a:t>
            </a:r>
            <a:endParaRPr lang="en-US" dirty="0"/>
          </a:p>
        </p:txBody>
      </p:sp>
      <p:pic>
        <p:nvPicPr>
          <p:cNvPr id="13314" name="Picture 2" descr="http://t0.gstatic.com/images?q=tbn:ANd9GcTeAJFCyewx34UOqUXQFPaDacu_ua4-I4uGa4STPpbCwfCHHbCddSH5XVAXc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" r="17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277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Incapable of being perceived.  The ninja could not be perceived.</a:t>
            </a:r>
            <a:endParaRPr lang="en-US" dirty="0"/>
          </a:p>
        </p:txBody>
      </p:sp>
      <p:pic>
        <p:nvPicPr>
          <p:cNvPr id="3074" name="Picture 2" descr="http://t2.gstatic.com/images?q=tbn:ANd9GcStVmS_5eiSLoZx1Gtuim9liE3vMtHulX_SZzbPNEnePy-7JqoV6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" b="82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102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Walking space. There was a promenade by the sea.</a:t>
            </a:r>
            <a:endParaRPr lang="en-US" dirty="0"/>
          </a:p>
        </p:txBody>
      </p:sp>
      <p:pic>
        <p:nvPicPr>
          <p:cNvPr id="4098" name="Picture 2" descr="http://t0.gstatic.com/images?q=tbn:ANd9GcTWEf8gHSetLbAhkHBf-QVsbKc9QBgktk4sROlZKdLQ-SAOlRv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755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calm. Babies use pacifiers to pacify and stay quiet and calm.</a:t>
            </a:r>
            <a:endParaRPr lang="en-US" dirty="0"/>
          </a:p>
        </p:txBody>
      </p:sp>
      <p:pic>
        <p:nvPicPr>
          <p:cNvPr id="5122" name="Picture 2" descr="http://t0.gstatic.com/images?q=tbn:ANd9GcQ7y718QTPaol-Qc610aGm5taFaa3jMC0TeH0JwFeOaFh69eKl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87" b="1718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831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Being completely forgotten or unknown. The big murder story was oblivion after a month or so had gone by.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0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Means of sustaining life. Doctors have sustenance.</a:t>
            </a:r>
            <a:endParaRPr lang="en-US" dirty="0"/>
          </a:p>
        </p:txBody>
      </p:sp>
      <p:pic>
        <p:nvPicPr>
          <p:cNvPr id="6146" name="Picture 2" descr="http://t0.gstatic.com/images?q=tbn:ANd9GcRuF1ABjcXooOW5IwzsonS-zS63Y-gcyL7U-SZ6xa_80708DJ5jJ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1" b="1790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72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quiet.  Dogs have muzzles to stay subdued.</a:t>
            </a:r>
            <a:endParaRPr lang="en-US" dirty="0"/>
          </a:p>
        </p:txBody>
      </p:sp>
      <p:pic>
        <p:nvPicPr>
          <p:cNvPr id="7170" name="Picture 2" descr="http://t1.gstatic.com/images?q=tbn:ANd9GcSASz2HtZa3AZUQcPyS4S_7_oWv--trSorT5kK5xF0Rm_OcWQ6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069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State of being drowsy or dull. The team was in lethargy after a tough game.</a:t>
            </a:r>
            <a:endParaRPr lang="en-US" dirty="0"/>
          </a:p>
        </p:txBody>
      </p:sp>
      <p:pic>
        <p:nvPicPr>
          <p:cNvPr id="8194" name="Picture 2" descr="http://t0.gstatic.com/images?q=tbn:ANd9GcTZ-uVXlUs38lAtXvcJ3jumU6L9rdy_WvjXDeFpsvViNsJfO_QZP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9" b="788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61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Agreed or concurred. The countries assented to make the peace treaty.</a:t>
            </a:r>
            <a:endParaRPr lang="en-US" dirty="0"/>
          </a:p>
        </p:txBody>
      </p:sp>
      <p:sp>
        <p:nvSpPr>
          <p:cNvPr id="5" name="AutoShape 2" descr="data:image/jpg;base64,/9j/4AAQSkZJRgABAQAAAQABAAD/2wBDAAkGBwgHBgkIBwgKCgkLDRYPDQwMDRsUFRAWIB0iIiAdHx8kKDQsJCYxJx8fLT0tMTU3Ojo6Iys/RD84QzQ5Ojf/2wBDAQoKCg0MDRoPDxo3JR8lNzc3Nzc3Nzc3Nzc3Nzc3Nzc3Nzc3Nzc3Nzc3Nzc3Nzc3Nzc3Nzc3Nzc3Nzc3Nzc3Nzf/wAARCACQALQDASIAAhEBAxEB/8QAGwAAAQUBAQAAAAAAAAAAAAAABAABAgMFBgf/xAA+EAABAwIDBgIGCAMJAAAAAAABAAIDBBEFEiEGEzFBUWFxgQcUIjKR0SNSYnKhscHhFUJTCCQzNFRjk8Lw/8QAGAEBAQEBAQAAAAAAAAAAAAAAAAEDBAL/xAAiEQEAAwEAAQQDAQEAAAAAAAAAAQIRAzEEEiFBEzJRImH/2gAMAwEAAhEDEQA/APTQ5SDlQCpgqC8OSuqg5SDkFgKfMVWCpXTRO9091AFPdUSuUrlRuldExK6V1G6YlBO6V1DMlmUE7piVEuUbqKndRzKJKiSromXXTXULpsyC0FPeyqBT3QWE6pKBKSupgQOUw5eb0G12IvfLSTvZv2atcWWzBFMx6vbIBJUuael9CmK7/MpBy5Km2lkjH94jD7cx7P7LUpcfoZrXkLCfrC4+IUwbYcphyEhmjmbmika9vVrrqwP7oCLp7qnMnzILbpXVV0+ZBZdK6qzJ8x7/AATRZdNdQOa18pt4KOZTYXJTLki5VFyiXIi0lQLlDMmLkE8yV1VmT5lTVt1IOVGZOCUFxOvFJUkm6SDwGWsDqmGpizNyizrFGz7RyZWta3U/zag99FzVXWMa1sUOljfMELLOXxA3ubW8l7HdMrzM1pcPYPFvEeaLjrWRXDXNsNTkdz8CuQwrEHCB4vdwGl+ISbXyh9pHB99DpZQd/DX5ZA6OcB1r2vluj4doMRhaDv8AM0+7nFwfivOGYmWENzZeFgeCOixgs4Enrl4IPSafaufQTQRuubA6tv8AmF2rqSpY3M6O4tc5XXsvGtnK4V2PUMMmokqGA205j5L3OuqGNpnZnAZyG/H/AMV5tMRGrEbOMwNceAPwVrae+rnhUTYlTxkB8l3Hg3mmfOJoXkOMQy33hF8o8Fx/ntbw6Y4Z5S9dpopHM0OU2zHW5WXie1lJRez7zul9FxG0G0T4pnwxTZi24LhouLlrKvEd56tFNPYmxa3gptreW/46Uelt2zlqaoNbI2Nv1ey6fDq31qIPcbi17nifkvCKKolhqyKhj43tteN4sfMLpaPaKeKw35PMrzk1esraPD14hrtWu8ioFrz7rb+C8/pdrJWtAL7k878FrYXtG6SZ1nXAGpcdFpHa0MbenifDrI6eaV2VkZJ76LmtrdqoNla2OlxCjqHvlj3jHRlmUi5FuPG4WxhOPwz1kEbXA3kDbg9TZcZ/aBjBjwSrGhvNE4+TCPyK6OV/fGy5enP2TgSf0qRD/L4U4jrJOB+QKCk9Kdaf8LDaVv3nvd+oXmZl1UTKVrjJ6DN6Tsccfo2UcXZsRP5krPqfSDtHMCBXiEf7UTG/ouO3qiZLoNqbaLGJ5C+TFq5zjz9ZePyKSxM3VJBU51/FTLjksq7DhzUne6qq2mlLCrjPc8UG0KzVAQZ+Gp8LKTKgtILSB4IUXCe3NB1ew1SG7TUksh0iJfoOgNvxsvSNqtqpIqWlZBo8vc4k9hb/ALLzDYeEuxCaa193GAPM/stnaadzq2BjicrY76nqf2WPX9Zbcv2hsw4zK8iV5LnnqVlY7tJiO9IbNIIiPda8gArKFc8CwbYdFXJM2Ue3EDfuuOtIiXbPSfpXTPkrpgZbhjjd1jqV6HgUUdLE1sLGhgAOi4amqGQDSI/FaEeMOEWRhLSNArbforP9eg4jh2EYvTbqrjjL/wCV7dHMPY8l59j2yuIYO11RARWUfHeR+8wfab07j8FCPGaqCQuz5r9VvYNtBIXZnm4PK687MPf+fpw0dYQQbla2G1FVVkQwg5QbvI4DxXQYrsph2NPdVYTIyCo4yRNPsP6/dKH9WjwqEU0jHRPGpHC/zVm0EVamHTvo5obyMaI5GuNudiEZ6cXNm2Xp3Aaw1jSD0Ba4fJchV4lYOEbbCxBN7rrtvz/E9hZpWi/0DJge4s75rf0/25fUx4eHF6iXqsnWyS63HiWcpw8qCSLiRcbpKCSD1Gp2DwqZp9XfPTv5WfnHwPzWPP6PMRL7QVdJJHyc4uYfMWK7tktlc2XSy86PL67YzG6NpPqnrDAPep3B/wCHH8FhyQywv3c0b438csjS0/Ar3FkqjUw01bHu6ynhnb0ljDvzVTHh4A6pWXr9bsxgdZGGvoo4i0BrXQ+wQPLQ+YXM4n6PpGkvwurbI3+nOMp8nDQ/AIYb0dxMFNWyuAOZ7WjyBP6hW7UsazEI85aN5GDGL8bEg/jddDspgv8ADMFZT1TGioe5z5crr2J4C/gAjcRwbD8SjjZVxFxiByPa6zgDxHdZ3r7mnO8Vl5q4AcrKQYbXuLdUsVoZ8MxKojDZN22Q5Wv4Fl9CD4WVZZUxwtqhE71d2ocDw8QsJj5dUfPzAi+UcPieKsjkiufo7PHMagoZuZ7QQ4a6gJ3Nmb7VrjqF4e4WznMbnTXiEG2slo5bODnRHgW8W/srJK3di0kZcOym0R1UN4iHt6cx4hWI/qT/AMaFFi0kLRLSykt+szr3C0nbSsr4jT4rTiRvJ40I7g8iuNlgfTyF8RdG48wVZFWyZSyojD/tt0PmFJ5xPhY6TAyvjMUrdzKJqd7w1rnENIPR3LzXdyPkk2WZRz3ZK2nMD2nkQC39FzWH7KTVscctVMIqeRoeGC5eQR+BXR4l7D8kbdAwafgt+dfbDn63i05DxYggkEWKSPx2n9Vxapjy5QX5gOgOv6oBbuckkkkCSTXCSD2lsiubIsxkndEMkUGg2RWNkQDZO6tbJfmgNEimJEEH91IP7oDBIpb1Bh/dPvEE62mpq5gbVQskDeF+I8wuTxzDJqed7aeNxpHj2MmoZ9krqd4lvOhsvNqRZ7p0mnh5hPRVEIu18jHNOjSLWCujqZnQ52luYGzmkXC7nFMOgxB7ZHuLZWi2YC9x0KCptnaOF7nukkcXch7IWM85l0R2rjlLxVWj/opPqu4HwKoko5YHbyJ7mvHAtK6mq2ZEzwI5xk+03VF0OBUdK2zy6dw/qHQeASOdknrVz2DYfW4wfp42thHGexF/AcyulodnMNo3BzmOqHjUGXgD4D91o5wGgDQDQAck28WsUiGFukyJMirc5pIJAJ62VBk7qJk7r2z1k4zsvQ4vXCqnkmjIYGFsWUB1ueoKpZsRgg4ipd4y/ILc3ndOJO6GsuPY/AGcaJz/AL0zz+q0aTBsJpW2p8Ppm+MQcfiblWiRSEndFWerUn+kp/8Aib8klAv7pIawGyK9kndZrHq5kqDRbKrWyrOEisEiDRbKpbxZ7ZCrBL3RBwkS3ndB71Leoo3eJbzugxInMndAVvEt4hN53SMiIJMiRkQpkPVRMhRcFGRQMqG3ndRMiAkyd1HeIbeJjIiCt6nEqE3icSIDN4ptkQW8UmyIDN4khC/VJBgMkVzXoEOsrGyKKObIrWyIBsisa9VBwkUg9CNepCRDRedLOhg9SzoCN4pZ0LnTh6AjOkXofeJs6AjOmzocvUc6AjOmL0OXqJeoCC9RzqgvUS9UE504ehc6cPRBe8UmvQgepNfqgNzJIcSaJKaMDOpB/dUJw5XFEh/dTa/uhmuUw5Q0WJVMSoQFOHJoMEikJEIHd04d3TQVvO6cSd0MHJwdUMEby3NNvO6oJTZkMXmRMZFRmTFygu3iYv7qkuUS5BcZFHeKq6a6ou3ikJFQnQEB/dTa/VCg91IOsVEF50lQHpIP/9k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657850" cy="4526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894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surrender unconditionally.  The countries soldiers mostly capitulated. </a:t>
            </a:r>
            <a:endParaRPr lang="en-US" dirty="0"/>
          </a:p>
        </p:txBody>
      </p:sp>
      <p:pic>
        <p:nvPicPr>
          <p:cNvPr id="10242" name="Picture 2" descr="http://t1.gstatic.com/images?q=tbn:ANd9GcRzAgDebPCdJOERhhbazlDRdVU1g2MFmtTO_MFc7bfPaf7ud0C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936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Confidently aggressive or self-assured. The man was assertive to stand up against the bully.   </a:t>
            </a:r>
            <a:endParaRPr lang="en-US" dirty="0"/>
          </a:p>
        </p:txBody>
      </p:sp>
      <p:pic>
        <p:nvPicPr>
          <p:cNvPr id="11266" name="Picture 2" descr="http://t0.gstatic.com/images?q=tbn:ANd9GcRNTp3V9ZwnDFZoAV58AjdcBOpRkqB1MtUfYxAmmwdmqJ2e_uq3B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11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Evil. The movie showed a sinister man. </a:t>
            </a:r>
            <a:r>
              <a:rPr lang="en-US" dirty="0" err="1" smtClean="0"/>
              <a:t>SINister</a:t>
            </a:r>
            <a:endParaRPr lang="en-US" dirty="0"/>
          </a:p>
        </p:txBody>
      </p:sp>
      <p:pic>
        <p:nvPicPr>
          <p:cNvPr id="1026" name="Picture 2" descr="http://t2.gstatic.com/images?q=tbn:ANd9GcQ6a5sKZSo1YKnRWPHDzw84wJdoV1OX1JL04rvr3Vc5j8nKBJHYb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2" b="317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301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false or copied.  The soccer jersey </a:t>
            </a:r>
            <a:r>
              <a:rPr lang="en-US" smtClean="0"/>
              <a:t>was authentic.</a:t>
            </a:r>
            <a:endParaRPr lang="en-US" dirty="0"/>
          </a:p>
        </p:txBody>
      </p:sp>
      <p:pic>
        <p:nvPicPr>
          <p:cNvPr id="12292" name="Picture 4" descr="http://www.jmorganmarketing.com/wp-content/uploads/2008/10/be-authenti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xfrm>
            <a:off x="1600200" y="914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73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Self pride. NFL players have lots of self-pride.   </a:t>
            </a:r>
            <a:endParaRPr lang="en-US" dirty="0"/>
          </a:p>
        </p:txBody>
      </p:sp>
      <p:pic>
        <p:nvPicPr>
          <p:cNvPr id="2050" name="Picture 2" descr="http://t0.gstatic.com/images?q=tbn:ANd9GcR6y8gwsj8TySSDTJjobvGii3194ZAr8GOFjST4SSgy7mzVdvB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70" b="19970"/>
          <a:stretch>
            <a:fillRect/>
          </a:stretch>
        </p:blipFill>
        <p:spPr bwMode="auto">
          <a:xfrm>
            <a:off x="1792287" y="609600"/>
            <a:ext cx="5490633" cy="411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175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wouldn’t matter if you did it. Resistance is futile.  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93" y="228600"/>
            <a:ext cx="5334000" cy="454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722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Useless. Ben is useless when it comes to work. Use-less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"/>
            <a:ext cx="541020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3697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State of being interned. Japanese- Americans went to internment camps. Think of these to remember.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70" y="685800"/>
            <a:ext cx="6012833" cy="425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63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Dislike shown towards somebody. This man shows hostility by yelling. </a:t>
            </a:r>
            <a:r>
              <a:rPr lang="en-US" dirty="0" err="1" smtClean="0"/>
              <a:t>HOSTILity</a:t>
            </a:r>
            <a:endParaRPr lang="en-US" dirty="0"/>
          </a:p>
        </p:txBody>
      </p:sp>
      <p:pic>
        <p:nvPicPr>
          <p:cNvPr id="6146" name="Picture 2" descr="http://t1.gstatic.com/images?q=tbn:ANd9GcSDqx88VDZJnsfpCpmwG0X3xK1xrfU8mZ3Ll_Yq5YzbTWHtSuOfW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25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Placed in or belong to a lower rank. The man was subordinate to the captain. </a:t>
            </a:r>
            <a:endParaRPr lang="en-US" dirty="0"/>
          </a:p>
        </p:txBody>
      </p:sp>
      <p:pic>
        <p:nvPicPr>
          <p:cNvPr id="1026" name="Picture 2" descr="http://www.bradleyssurplus.com/uploaded_files/images/products/t_366067ea6044b83635b986f7de451c22Private%20Army%20Rank%20Sew%20On%20Gold-Green%20Fema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 b="714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525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Angered, annoyed. Teachers can get aggravated when students talk.</a:t>
            </a:r>
            <a:endParaRPr lang="en-US" dirty="0"/>
          </a:p>
        </p:txBody>
      </p:sp>
      <p:pic>
        <p:nvPicPr>
          <p:cNvPr id="2050" name="Picture 2" descr="http://t3.gstatic.com/images?q=tbn:ANd9GcSOBuaZ6783VD64z_PeXJ4b42Ts1ppVRra9WQM736JALyfzLDnt8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94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291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Confiscators</vt:lpstr>
      <vt:lpstr>Sinister</vt:lpstr>
      <vt:lpstr>Dignity</vt:lpstr>
      <vt:lpstr>Futile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 </vt:lpstr>
      <vt:lpstr>Lethargy</vt:lpstr>
      <vt:lpstr>Assented</vt:lpstr>
      <vt:lpstr>capitulate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Confiscators</dc:title>
  <dc:creator>BCS</dc:creator>
  <cp:lastModifiedBy>BCS</cp:lastModifiedBy>
  <cp:revision>11</cp:revision>
  <dcterms:created xsi:type="dcterms:W3CDTF">2011-04-20T18:15:09Z</dcterms:created>
  <dcterms:modified xsi:type="dcterms:W3CDTF">2011-04-26T18:09:25Z</dcterms:modified>
</cp:coreProperties>
</file>